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29" r:id="rId5"/>
    <p:sldId id="630" r:id="rId6"/>
    <p:sldId id="631" r:id="rId7"/>
    <p:sldId id="632" r:id="rId8"/>
    <p:sldId id="633" r:id="rId9"/>
    <p:sldId id="261" r:id="rId10"/>
    <p:sldId id="263" r:id="rId11"/>
    <p:sldId id="264" r:id="rId12"/>
    <p:sldId id="265" r:id="rId13"/>
    <p:sldId id="282" r:id="rId14"/>
    <p:sldId id="283" r:id="rId15"/>
    <p:sldId id="285" r:id="rId16"/>
    <p:sldId id="284" r:id="rId17"/>
    <p:sldId id="267" r:id="rId18"/>
    <p:sldId id="272" r:id="rId19"/>
    <p:sldId id="273" r:id="rId20"/>
    <p:sldId id="274" r:id="rId21"/>
    <p:sldId id="275" r:id="rId22"/>
    <p:sldId id="276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CE1A9-883E-4EE8-8ACA-DF0990758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43ADC-390A-42F3-B012-83BD2A97F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115C9-A05A-45BA-A9BA-4C071325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2F10-3ABA-4147-BEB5-57482A37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7426-A3E2-40DB-B899-1BF0924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9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2C716-45B8-4560-8850-E0976578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22EC8-E8A3-4330-AD9B-E5A734199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FA944-7954-436F-A48B-489EEF34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A2BB-1D01-496B-8422-4F80C466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ADCE9-8166-404B-9D22-0D56A4A3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1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4AE9F-1B8A-4468-8AF5-8E2177BAB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05030-4AE6-4CE5-905B-5E9433A18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41926-8190-4868-923D-0553FADD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97046-5703-4011-A5EA-8CE0C1DB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C1B57-C7FB-4E09-95EE-9AAA4D4B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0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BDD9-9A28-454C-B912-7C770C9E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56C3-97B4-4424-AE5C-5B79ACB91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68991-7C5D-4E6A-AB86-95F999D7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F4D29-F008-4CF7-806B-FE6B0222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3DEFB-5881-42FF-AD11-E6D5C263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5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AFCA-E3E4-4CDC-87F1-ED2C0C01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A6B64-707F-4F29-9D55-FCBA6A0F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DA0D3-5A84-45E5-8219-72899812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7A4BA-30FC-4EFD-856D-C51A3D86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18FBB-AC8D-4BC1-A631-1E83DA79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3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42A5-2E34-44E8-BF51-6CAA5E23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630D1-A6EE-4A91-80DD-BD41DA9EE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B24F5-1343-4BAB-8A2A-D658D5950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66228-EDCE-48A3-832A-8BE2DAD91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18436-F36B-4BC7-A10D-4DD6E24D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47A53-D787-4598-9FDD-D203E9A8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3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A674-8B3C-49F2-9E70-F3657C71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07F39-9D7C-4466-A549-9527B9BD0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5C96C-0F07-4299-B219-10750CF91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121B7-B3B9-4910-9627-74DE002C3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E2A57-6646-4B99-B3EF-3DC1C8064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3B9C61-587B-49B5-869D-C925D5A7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B5688-C5F6-4912-AFB6-2E374E9C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F820F-FF45-4C43-878E-0DF328F1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7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C8B1-194B-4A7B-B8BE-9D0B4800D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9E697-60D3-43BD-B93C-516E9EA7D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8FC26-BEA7-4A57-9A9B-AAE6F8F1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B73FA-CE84-4A92-B64C-2E6A13E3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A87EA-5CBB-4E17-B155-800B0CD2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DEAA4-FDAF-43DF-AF59-48F11B7E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E8C02-0843-4D52-B6F1-C88FFADE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0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9A0D-D9F3-4371-A805-9B04F0EB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BF57C-A5C7-4AFF-981B-7002735ED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A7350-3166-46FA-8641-5C42756AF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4D2F3-5218-4876-B1BE-2C92E189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6E288-D187-4DEB-B7A8-D8E90207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3DDC1-B93A-42BA-AB24-70ECDD13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0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E0AF-5F3F-4C91-BFCF-0A0B26CB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364D0-BC08-4F4A-BBBA-C68E97086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98ACF-272F-46C3-9ABE-0BC7ED21F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1FFF9-856E-4EE4-9C4B-58013E8F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824B-2262-4647-9495-FB18C615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BF56D-B136-4052-BB08-6439B6B9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2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47439-AEDC-4E37-BB05-D26AD65A0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598AC-A28F-4949-904F-2CB2DD2B7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00DDC-86B4-485D-B484-DFE0DC131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384E-E7BD-4B82-95FD-C60C68D88BA9}" type="datetimeFigureOut">
              <a:rPr lang="en-GB" smtClean="0"/>
              <a:t>30/07/2021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84E0D-CD91-4551-8791-6724D791C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3B8B6-29A9-4C60-B0DA-884953C77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677B1-0CFA-47D7-9797-D39584B86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7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coronavirus-covid-19/long-term-effects-of-coronavirus-long-covid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dham.gov.uk/info/201170/coronavirus/2674/get_a_coronavirus_vaccination#vaccinenoapt" TargetMode="External"/><Relationship Id="rId2" Type="http://schemas.openxmlformats.org/officeDocument/2006/relationships/hyperlink" Target="https://www.nhs.uk/conditions/coronavirus-covid-19/coronavirus-vaccination/book-coronavirus-vaccinatio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dham.gov.uk/info/201170/coronavirus_update_and_advice/2557/coronavirus_testing_site_in_oldha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et-coronavirus-test" TargetMode="External"/><Relationship Id="rId2" Type="http://schemas.openxmlformats.org/officeDocument/2006/relationships/hyperlink" Target="https://www.oldham.gov.uk/info/201170/coronavirus/2557/get_a_coronavirus_test/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9XR8RZxKNo&amp;list=PL3Ptq9NJsBxxsWYS9lFXRhuHc_lKWeENc&amp;index=3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ldham.gov.uk/selfisolationpay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E0D1AA1-E83C-A042-AAA1-4793B04C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0"/>
            <a:ext cx="12192000" cy="6835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D0DD33-5228-4905-9ACB-00639714B28C}"/>
              </a:ext>
            </a:extLst>
          </p:cNvPr>
          <p:cNvSpPr txBox="1"/>
          <p:nvPr/>
        </p:nvSpPr>
        <p:spPr>
          <a:xfrm>
            <a:off x="1068308" y="3727763"/>
            <a:ext cx="1033905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Oldham Covid Community Champions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2735B-E0BD-47EB-A810-8A4797FF73F4}"/>
              </a:ext>
            </a:extLst>
          </p:cNvPr>
          <p:cNvSpPr txBox="1"/>
          <p:nvPr/>
        </p:nvSpPr>
        <p:spPr>
          <a:xfrm>
            <a:off x="1068308" y="4299711"/>
            <a:ext cx="1033905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The Key Messages</a:t>
            </a:r>
          </a:p>
        </p:txBody>
      </p:sp>
    </p:spTree>
    <p:extLst>
      <p:ext uri="{BB962C8B-B14F-4D97-AF65-F5344CB8AC3E}">
        <p14:creationId xmlns:p14="http://schemas.microsoft.com/office/powerpoint/2010/main" val="139135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FD40E-B66C-40E2-AE1C-541DF5BBE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7"/>
            <a:ext cx="12500344" cy="76925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C8C1FF-C458-BD41-89C8-7F171A3B076E}"/>
              </a:ext>
            </a:extLst>
          </p:cNvPr>
          <p:cNvSpPr txBox="1"/>
          <p:nvPr/>
        </p:nvSpPr>
        <p:spPr>
          <a:xfrm>
            <a:off x="7836195" y="475680"/>
            <a:ext cx="4093534" cy="1200329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Fresh Air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199F1-375B-4988-B9D3-796AE715B52E}"/>
              </a:ext>
            </a:extLst>
          </p:cNvPr>
          <p:cNvSpPr txBox="1"/>
          <p:nvPr/>
        </p:nvSpPr>
        <p:spPr>
          <a:xfrm>
            <a:off x="7836195" y="1945758"/>
            <a:ext cx="4093535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Meeting with people outside and opening windows at home when you have people over is a really good idea.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As much fresh air circulating as you can manage reduces the risk of the virus spreading.</a:t>
            </a:r>
          </a:p>
        </p:txBody>
      </p:sp>
    </p:spTree>
    <p:extLst>
      <p:ext uri="{BB962C8B-B14F-4D97-AF65-F5344CB8AC3E}">
        <p14:creationId xmlns:p14="http://schemas.microsoft.com/office/powerpoint/2010/main" val="190199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184AF-AE42-C84C-9C6B-69ED4C06F673}"/>
              </a:ext>
            </a:extLst>
          </p:cNvPr>
          <p:cNvSpPr txBox="1"/>
          <p:nvPr/>
        </p:nvSpPr>
        <p:spPr>
          <a:xfrm>
            <a:off x="6020553" y="1587"/>
            <a:ext cx="6171445" cy="23629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Get Vaccinated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3285E-3B6F-461D-9264-5E6CE2707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0"/>
          <a:stretch/>
        </p:blipFill>
        <p:spPr>
          <a:xfrm>
            <a:off x="2" y="1587"/>
            <a:ext cx="6237836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827E-AA08-44F8-817A-274A36C9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554" y="1683945"/>
            <a:ext cx="6171446" cy="5174055"/>
          </a:xfr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Anyone who gets COVID-19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 become seriously ill or have long-term effects (</a:t>
            </a:r>
            <a:r>
              <a:rPr lang="en-US" sz="20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 COVID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The COVID-19 vaccines are the best way to protect yourself and others.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has shown the vaccines help:</a:t>
            </a:r>
          </a:p>
          <a:p>
            <a:pPr marL="342900"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your risk of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getting seriously ill or dying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COVID-19</a:t>
            </a:r>
          </a:p>
          <a:p>
            <a:pPr marL="342900"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your risk of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catching or spreading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  <a:p>
            <a:pPr marL="342900" lvl="0">
              <a:buSzPts val="1000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protect against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1st dose should give you some protection from 3 or 4 weeks after you've had it. But you need 2 doses for stronger and longer-lasting protection.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6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184AF-AE42-C84C-9C6B-69ED4C06F673}"/>
              </a:ext>
            </a:extLst>
          </p:cNvPr>
          <p:cNvSpPr txBox="1"/>
          <p:nvPr/>
        </p:nvSpPr>
        <p:spPr>
          <a:xfrm>
            <a:off x="-13577" y="23429"/>
            <a:ext cx="6237835" cy="23629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Get Vaccinated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3285E-3B6F-461D-9264-5E6CE2707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0"/>
          <a:stretch/>
        </p:blipFill>
        <p:spPr>
          <a:xfrm>
            <a:off x="6096000" y="-21842"/>
            <a:ext cx="6237836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5827E-AA08-44F8-817A-274A36C9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83945"/>
            <a:ext cx="6157869" cy="5174055"/>
          </a:xfr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other benefits to getting your Covid-19 Vaccines done, on top of the protection it gives you from the virus.</a:t>
            </a:r>
          </a:p>
          <a:p>
            <a:pPr marL="342900" lvl="0">
              <a:spcAft>
                <a:spcPts val="1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Travelling Abroad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You need to be able to show that you have had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 your vaccines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you are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able to travel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outside of the UK, whether that’s for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holiday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to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visit family abroad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>
              <a:spcAft>
                <a:spcPts val="1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More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solating!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From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August 2021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have had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both your jabs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you are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 18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will </a:t>
            </a:r>
            <a:r>
              <a:rPr lang="en-US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longer need to self-isolate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come into close contact with someone with COVID-19 (As long as you get a test and a negative test result!)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17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F1E6DB-12F5-AB43-BD04-033BB73E7060}"/>
              </a:ext>
            </a:extLst>
          </p:cNvPr>
          <p:cNvSpPr txBox="1"/>
          <p:nvPr/>
        </p:nvSpPr>
        <p:spPr>
          <a:xfrm>
            <a:off x="0" y="-4876"/>
            <a:ext cx="12191999" cy="21852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</a:p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Getting a Vaccination in Oldham</a:t>
            </a:r>
          </a:p>
          <a:p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B7D9E-4E7D-E440-A220-DF63EA066D63}"/>
              </a:ext>
            </a:extLst>
          </p:cNvPr>
          <p:cNvSpPr txBox="1"/>
          <p:nvPr/>
        </p:nvSpPr>
        <p:spPr>
          <a:xfrm>
            <a:off x="0" y="1572102"/>
            <a:ext cx="12192000" cy="62478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vaccinations are available to all over 18s in Oldham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vaccinations from 8 weeks after this</a:t>
            </a: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People can get a vaccination in Oldham by: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booking online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in at one of the</a:t>
            </a:r>
            <a:r>
              <a:rPr lang="en-US" sz="4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walk-in clinics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7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0D19E0-F5CD-0945-86A3-2160EC59F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99" y="242590"/>
            <a:ext cx="11787801" cy="63728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184AF-AE42-C84C-9C6B-69ED4C06F673}"/>
              </a:ext>
            </a:extLst>
          </p:cNvPr>
          <p:cNvSpPr txBox="1"/>
          <p:nvPr/>
        </p:nvSpPr>
        <p:spPr>
          <a:xfrm>
            <a:off x="6530661" y="242590"/>
            <a:ext cx="5459239" cy="1938992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Key Messages on Testing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9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F1E6DB-12F5-AB43-BD04-033BB73E7060}"/>
              </a:ext>
            </a:extLst>
          </p:cNvPr>
          <p:cNvSpPr txBox="1"/>
          <p:nvPr/>
        </p:nvSpPr>
        <p:spPr>
          <a:xfrm>
            <a:off x="681123" y="556439"/>
            <a:ext cx="4805277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/>
              <a:t>Get a test</a:t>
            </a:r>
            <a:endParaRPr lang="en-US" sz="55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B7D9E-4E7D-E440-A220-DF63EA066D63}"/>
              </a:ext>
            </a:extLst>
          </p:cNvPr>
          <p:cNvSpPr txBox="1"/>
          <p:nvPr/>
        </p:nvSpPr>
        <p:spPr>
          <a:xfrm>
            <a:off x="788700" y="2041073"/>
            <a:ext cx="9395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Oldham is offering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FREE testing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anyone in Oldham who wants one, this is because we know some people who have the infection don’t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realise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they have it and they can then spread it to others. We want to stop this spread. </a:t>
            </a:r>
          </a:p>
        </p:txBody>
      </p:sp>
    </p:spTree>
    <p:extLst>
      <p:ext uri="{BB962C8B-B14F-4D97-AF65-F5344CB8AC3E}">
        <p14:creationId xmlns:p14="http://schemas.microsoft.com/office/powerpoint/2010/main" val="1734405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8730F2-FDDD-374E-AE5F-A004BB964695}"/>
              </a:ext>
            </a:extLst>
          </p:cNvPr>
          <p:cNvSpPr txBox="1"/>
          <p:nvPr/>
        </p:nvSpPr>
        <p:spPr>
          <a:xfrm>
            <a:off x="708017" y="359216"/>
            <a:ext cx="6163563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How to get a test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48465-6A78-C246-99B5-3E1859F7D402}"/>
              </a:ext>
            </a:extLst>
          </p:cNvPr>
          <p:cNvSpPr txBox="1"/>
          <p:nvPr/>
        </p:nvSpPr>
        <p:spPr>
          <a:xfrm>
            <a:off x="645068" y="1474798"/>
            <a:ext cx="10735138" cy="431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 symptoms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get a rapid test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(lateral flow test)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from: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local pharmacy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order 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home testing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kit</a:t>
            </a:r>
          </a:p>
          <a:p>
            <a:pPr marL="571500" indent="-5715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attend 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local pop-up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testing site</a:t>
            </a:r>
          </a:p>
          <a:p>
            <a:pPr>
              <a:lnSpc>
                <a:spcPct val="11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get a PCR test by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booking on the Government website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2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person, teeth&#10;&#10;Description automatically generated">
            <a:extLst>
              <a:ext uri="{FF2B5EF4-FFF2-40B4-BE49-F238E27FC236}">
                <a16:creationId xmlns:a16="http://schemas.microsoft.com/office/drawing/2014/main" id="{E680B423-8329-C743-8093-E6E4BEBD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5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17875-2BC6-8745-A5A3-54C4F891876B}"/>
              </a:ext>
            </a:extLst>
          </p:cNvPr>
          <p:cNvSpPr txBox="1"/>
          <p:nvPr/>
        </p:nvSpPr>
        <p:spPr>
          <a:xfrm>
            <a:off x="435549" y="844318"/>
            <a:ext cx="6175113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800" dirty="0">
                <a:latin typeface="Arial" panose="020B0604020202020204" pitchFamily="34" charset="0"/>
                <a:cs typeface="Arial" panose="020B0604020202020204" pitchFamily="34" charset="0"/>
              </a:rPr>
              <a:t>How to take a test</a:t>
            </a:r>
            <a:endParaRPr lang="en-US" sz="5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C362B-75FB-B34B-B0C3-A5926E895A5A}"/>
              </a:ext>
            </a:extLst>
          </p:cNvPr>
          <p:cNvSpPr txBox="1"/>
          <p:nvPr/>
        </p:nvSpPr>
        <p:spPr>
          <a:xfrm>
            <a:off x="435549" y="5675128"/>
            <a:ext cx="11511612" cy="677108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take a Lateral Flow Test Video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61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92AD08-9DF8-184B-BE5C-18E038001154}"/>
              </a:ext>
            </a:extLst>
          </p:cNvPr>
          <p:cNvSpPr txBox="1"/>
          <p:nvPr/>
        </p:nvSpPr>
        <p:spPr>
          <a:xfrm>
            <a:off x="600440" y="421969"/>
            <a:ext cx="7475251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Positive Test Results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A1136-2E83-924C-A11F-26CDCA8CEAB7}"/>
              </a:ext>
            </a:extLst>
          </p:cNvPr>
          <p:cNvSpPr txBox="1"/>
          <p:nvPr/>
        </p:nvSpPr>
        <p:spPr>
          <a:xfrm>
            <a:off x="600441" y="1545630"/>
            <a:ext cx="112052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B3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or a household member have a positive test result you must: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Isolate for 10 days.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Everyone in your household MUST isolate at the same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Isolate means not leaving the house at all for 10 days and no one should visit the household. The reason for this is to stop other people from getting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Everyone should be tested. </a:t>
            </a:r>
          </a:p>
        </p:txBody>
      </p:sp>
    </p:spTree>
    <p:extLst>
      <p:ext uri="{BB962C8B-B14F-4D97-AF65-F5344CB8AC3E}">
        <p14:creationId xmlns:p14="http://schemas.microsoft.com/office/powerpoint/2010/main" val="168637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EB4BCA-31E0-EB48-A5F1-5D7BA41A2A17}"/>
              </a:ext>
            </a:extLst>
          </p:cNvPr>
          <p:cNvSpPr txBox="1"/>
          <p:nvPr/>
        </p:nvSpPr>
        <p:spPr>
          <a:xfrm>
            <a:off x="636602" y="668980"/>
            <a:ext cx="7239913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Support for isolation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13504-2F31-0C42-88BE-7FF0261A2249}"/>
              </a:ext>
            </a:extLst>
          </p:cNvPr>
          <p:cNvSpPr txBox="1"/>
          <p:nvPr/>
        </p:nvSpPr>
        <p:spPr>
          <a:xfrm>
            <a:off x="636602" y="2255827"/>
            <a:ext cx="100229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have support available for people who are isolating, there are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grants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help if you can’t work, there is support with activities, shopping and medicines contact the Oldham Helpline by ringing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0161 770 7007 </a:t>
            </a:r>
          </a:p>
        </p:txBody>
      </p:sp>
    </p:spTree>
    <p:extLst>
      <p:ext uri="{BB962C8B-B14F-4D97-AF65-F5344CB8AC3E}">
        <p14:creationId xmlns:p14="http://schemas.microsoft.com/office/powerpoint/2010/main" val="63871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1C7EB-149A-0B41-98E8-8502586B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18764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B3B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C2100B-41A6-014B-9C81-9D8EFD807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0"/>
            <a:ext cx="12192000" cy="68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5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B8EF0B-CA98-AC44-83D7-F373A0ECDAB6}"/>
              </a:ext>
            </a:extLst>
          </p:cNvPr>
          <p:cNvSpPr txBox="1"/>
          <p:nvPr/>
        </p:nvSpPr>
        <p:spPr>
          <a:xfrm>
            <a:off x="334978" y="272723"/>
            <a:ext cx="11009014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Reinforce the Key Messages 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0EA00-B1A9-214C-A731-48056BF9E407}"/>
              </a:ext>
            </a:extLst>
          </p:cNvPr>
          <p:cNvSpPr txBox="1"/>
          <p:nvPr/>
        </p:nvSpPr>
        <p:spPr>
          <a:xfrm>
            <a:off x="199176" y="1443275"/>
            <a:ext cx="115069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Coronavirus levels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continue to be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Oldham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Continue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wear a face covering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especially in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indoor crowded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Wash your hands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keep space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between you and other people where you can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 and keep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fresh air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circulating indoors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 vaccinated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you are over 18 – both jabs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 tested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regular testing at home if you don’t have symptoms, go to a test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if you have symptoms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Isolate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(do not leave your home for any reason) if you or a member of your household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tests positive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Covid-19 – there is help for you if you need it.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9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3DB7-D3DA-7741-8BB0-61320FAF9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062E5-90A6-8D41-A2C3-F5C24929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2919" cy="6858000"/>
          </a:xfrm>
        </p:spPr>
      </p:pic>
    </p:spTree>
    <p:extLst>
      <p:ext uri="{BB962C8B-B14F-4D97-AF65-F5344CB8AC3E}">
        <p14:creationId xmlns:p14="http://schemas.microsoft.com/office/powerpoint/2010/main" val="11670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3CA7-EA56-5943-B8EE-4EDE4367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person, outdoor, person, building&#10;&#10;Description automatically generated">
            <a:extLst>
              <a:ext uri="{FF2B5EF4-FFF2-40B4-BE49-F238E27FC236}">
                <a16:creationId xmlns:a16="http://schemas.microsoft.com/office/drawing/2014/main" id="{FCC37EAD-8A98-B74F-8A30-CD87D65FD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534312" cy="70269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5006B9-854A-384E-ADF2-8B8415B1E14B}"/>
              </a:ext>
            </a:extLst>
          </p:cNvPr>
          <p:cNvSpPr txBox="1"/>
          <p:nvPr/>
        </p:nvSpPr>
        <p:spPr>
          <a:xfrm>
            <a:off x="420396" y="267569"/>
            <a:ext cx="8634158" cy="938719"/>
          </a:xfrm>
          <a:prstGeom prst="rect">
            <a:avLst/>
          </a:prstGeom>
          <a:solidFill>
            <a:schemeClr val="dk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 with people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673300-B3B1-6B4E-AEF3-84C91226D800}"/>
              </a:ext>
            </a:extLst>
          </p:cNvPr>
          <p:cNvSpPr txBox="1"/>
          <p:nvPr/>
        </p:nvSpPr>
        <p:spPr>
          <a:xfrm>
            <a:off x="556200" y="2882546"/>
            <a:ext cx="5808386" cy="347787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solidFill>
              <a:schemeClr val="dk1">
                <a:shade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To share the facts, make sure people are informed and can share with you what matters to them.</a:t>
            </a:r>
          </a:p>
        </p:txBody>
      </p:sp>
    </p:spTree>
    <p:extLst>
      <p:ext uri="{BB962C8B-B14F-4D97-AF65-F5344CB8AC3E}">
        <p14:creationId xmlns:p14="http://schemas.microsoft.com/office/powerpoint/2010/main" val="94928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8A0B-D800-CA4D-877C-26C2C5A3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012E3969-EE7F-264F-8134-66561D807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343600" cy="694327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EE1D70-E3FF-D044-A8CD-8AA1C2837FE2}"/>
              </a:ext>
            </a:extLst>
          </p:cNvPr>
          <p:cNvSpPr txBox="1"/>
          <p:nvPr/>
        </p:nvSpPr>
        <p:spPr>
          <a:xfrm>
            <a:off x="655766" y="520074"/>
            <a:ext cx="11032067" cy="1015663"/>
          </a:xfrm>
          <a:prstGeom prst="rect">
            <a:avLst/>
          </a:prstGeom>
          <a:solidFill>
            <a:schemeClr val="dk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We don’t want to go back to this 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26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E8C21C48-27A9-364C-8B82-916AE086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0"/>
            <a:ext cx="12192000" cy="68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9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FBFE7F0-EB2E-EC4F-BCE7-94ED6CCFF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4C02E-E993-784E-B4BF-705242B4834F}"/>
              </a:ext>
            </a:extLst>
          </p:cNvPr>
          <p:cNvSpPr txBox="1"/>
          <p:nvPr/>
        </p:nvSpPr>
        <p:spPr>
          <a:xfrm>
            <a:off x="500268" y="566241"/>
            <a:ext cx="6916531" cy="92333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Wear a face covering </a:t>
            </a:r>
            <a:endParaRPr lang="en-US" sz="5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C7511-43C8-4A71-8EE7-D978DF5FDCB1}"/>
              </a:ext>
            </a:extLst>
          </p:cNvPr>
          <p:cNvSpPr txBox="1"/>
          <p:nvPr/>
        </p:nvSpPr>
        <p:spPr>
          <a:xfrm>
            <a:off x="500268" y="1480517"/>
            <a:ext cx="10864158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Just because it’s not regulation now, doesn’t mean that its not still a good idea! It protects you and others, especially indoors and in crowded places.</a:t>
            </a:r>
          </a:p>
        </p:txBody>
      </p:sp>
    </p:spTree>
    <p:extLst>
      <p:ext uri="{BB962C8B-B14F-4D97-AF65-F5344CB8AC3E}">
        <p14:creationId xmlns:p14="http://schemas.microsoft.com/office/powerpoint/2010/main" val="184330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231E11E-5C7B-164B-8C5A-5E92D23A6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79" r="2" b="8113"/>
          <a:stretch/>
        </p:blipFill>
        <p:spPr>
          <a:xfrm>
            <a:off x="-1315809" y="-1"/>
            <a:ext cx="15057163" cy="7145079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8846ED-E3A1-6744-B8DC-F0094F4C0154}"/>
              </a:ext>
            </a:extLst>
          </p:cNvPr>
          <p:cNvSpPr txBox="1"/>
          <p:nvPr/>
        </p:nvSpPr>
        <p:spPr>
          <a:xfrm>
            <a:off x="326313" y="170216"/>
            <a:ext cx="4407152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Wash hands 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083032-A1FB-4FBE-A722-020D96E6BDAA}"/>
              </a:ext>
            </a:extLst>
          </p:cNvPr>
          <p:cNvSpPr txBox="1"/>
          <p:nvPr/>
        </p:nvSpPr>
        <p:spPr>
          <a:xfrm>
            <a:off x="316252" y="1094486"/>
            <a:ext cx="883442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It’s as important now as it was at the start of the pandemic!</a:t>
            </a:r>
          </a:p>
        </p:txBody>
      </p:sp>
    </p:spTree>
    <p:extLst>
      <p:ext uri="{BB962C8B-B14F-4D97-AF65-F5344CB8AC3E}">
        <p14:creationId xmlns:p14="http://schemas.microsoft.com/office/powerpoint/2010/main" val="296498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AFFA5D6-21E3-D048-B9F3-7E5DED910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6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C8C1FF-C458-BD41-89C8-7F171A3B076E}"/>
              </a:ext>
            </a:extLst>
          </p:cNvPr>
          <p:cNvSpPr txBox="1"/>
          <p:nvPr/>
        </p:nvSpPr>
        <p:spPr>
          <a:xfrm>
            <a:off x="664887" y="651542"/>
            <a:ext cx="6059557" cy="1015663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Socially distance </a:t>
            </a:r>
            <a:endParaRPr lang="en-US" sz="5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1B047-3DAF-4E59-8B36-A1185E52893A}"/>
              </a:ext>
            </a:extLst>
          </p:cNvPr>
          <p:cNvSpPr txBox="1"/>
          <p:nvPr/>
        </p:nvSpPr>
        <p:spPr>
          <a:xfrm>
            <a:off x="664887" y="1667205"/>
            <a:ext cx="939351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Keep your distance where you can…it really does stop the virus spreading!</a:t>
            </a:r>
          </a:p>
        </p:txBody>
      </p:sp>
    </p:spTree>
    <p:extLst>
      <p:ext uri="{BB962C8B-B14F-4D97-AF65-F5344CB8AC3E}">
        <p14:creationId xmlns:p14="http://schemas.microsoft.com/office/powerpoint/2010/main" val="379793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F9F5A3B2289448EB279573598597F" ma:contentTypeVersion="11" ma:contentTypeDescription="Create a new document." ma:contentTypeScope="" ma:versionID="615904bc752eb8a719ceab15cc5ea532">
  <xsd:schema xmlns:xsd="http://www.w3.org/2001/XMLSchema" xmlns:xs="http://www.w3.org/2001/XMLSchema" xmlns:p="http://schemas.microsoft.com/office/2006/metadata/properties" xmlns:ns2="dbff3afa-e735-4a29-806a-596808872405" xmlns:ns3="b8663574-03e0-44a7-97e5-9c99d3661978" targetNamespace="http://schemas.microsoft.com/office/2006/metadata/properties" ma:root="true" ma:fieldsID="f1802b22316fe461ed073c32e1a69ebc" ns2:_="" ns3:_="">
    <xsd:import namespace="dbff3afa-e735-4a29-806a-596808872405"/>
    <xsd:import namespace="b8663574-03e0-44a7-97e5-9c99d36619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f3afa-e735-4a29-806a-5968088724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63574-03e0-44a7-97e5-9c99d366197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30200-B9EE-4762-8159-6C2504DA36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F7BD54-BC5B-4E47-A9F7-EBE230DB29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C13343-7AB3-4438-AE76-AFF5E4AE4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f3afa-e735-4a29-806a-596808872405"/>
    <ds:schemaRef ds:uri="b8663574-03e0-44a7-97e5-9c99d36619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729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Windsor-Welsh</dc:creator>
  <cp:lastModifiedBy>Laura Windsor-Welsh</cp:lastModifiedBy>
  <cp:revision>2</cp:revision>
  <dcterms:created xsi:type="dcterms:W3CDTF">2021-07-27T15:42:02Z</dcterms:created>
  <dcterms:modified xsi:type="dcterms:W3CDTF">2021-07-30T15:57:34Z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0x0101008A8F9F5A3B2289448EB279573598597F</vt:lpwstr>
  </property>
</Properties>
</file>